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1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8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3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0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2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6133-7158-410D-ADB6-51B968D0ED3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6276-5D21-4929-9C41-53EC32B34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0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media" Target="../media/media2.jpg"/><Relationship Id="rId7" Type="http://schemas.openxmlformats.org/officeDocument/2006/relationships/image" Target="../media/image2.png"/><Relationship Id="rId2" Type="http://schemas.openxmlformats.org/officeDocument/2006/relationships/video" Target="../media/media1.jpg"/><Relationship Id="rId1" Type="http://schemas.microsoft.com/office/2007/relationships/media" Target="../media/media1.jpg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video" Target="../media/media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ins.gatech.edu/courses/index#view-1238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ESSENTIALS OF MSE LAB SAFETY PROGRAM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6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MSE SAFETY TRAINING REQUIREMENTS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Requirement </a:t>
            </a:r>
            <a:r>
              <a:rPr lang="en-US" sz="3600" b="1" dirty="0" smtClean="0">
                <a:solidFill>
                  <a:schemeClr val="accent2"/>
                </a:solidFill>
              </a:rPr>
              <a:t>I</a:t>
            </a:r>
            <a:r>
              <a:rPr lang="en-US" sz="3600" b="1" dirty="0" smtClean="0">
                <a:solidFill>
                  <a:srgbClr val="7030A0"/>
                </a:solidFill>
              </a:rPr>
              <a:t>: </a:t>
            </a:r>
            <a:r>
              <a:rPr lang="en-US" dirty="0" smtClean="0"/>
              <a:t>Right-To-Know Basic Awareness Certification--RTK</a:t>
            </a:r>
          </a:p>
          <a:p>
            <a:r>
              <a:rPr lang="en-US" dirty="0" smtClean="0"/>
              <a:t>Any individual who works in an MSE laboratory needs to obtain this certificate </a:t>
            </a:r>
            <a:r>
              <a:rPr lang="en-US" b="1" dirty="0" smtClean="0">
                <a:solidFill>
                  <a:schemeClr val="accent2"/>
                </a:solidFill>
              </a:rPr>
              <a:t>once every year</a:t>
            </a:r>
            <a:r>
              <a:rPr lang="en-US" dirty="0" smtClean="0"/>
              <a:t>. The certificate needs to be obtained by satisfactorily completing an </a:t>
            </a:r>
            <a:r>
              <a:rPr lang="en-US" b="1" dirty="0" smtClean="0">
                <a:solidFill>
                  <a:schemeClr val="accent2"/>
                </a:solidFill>
              </a:rPr>
              <a:t>online quiz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website that administers the quiz also offers a </a:t>
            </a:r>
            <a:r>
              <a:rPr lang="en-US" b="1" dirty="0" smtClean="0">
                <a:solidFill>
                  <a:schemeClr val="accent2"/>
                </a:solidFill>
              </a:rPr>
              <a:t>tutorial</a:t>
            </a:r>
            <a:r>
              <a:rPr lang="en-US" dirty="0" smtClean="0"/>
              <a:t> to take the quiz.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4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MSE SAFETY TRAINING REQUIREMENTS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b="1" dirty="0" smtClean="0">
                <a:solidFill>
                  <a:srgbClr val="7030A0"/>
                </a:solidFill>
              </a:rPr>
              <a:t>Requirement II</a:t>
            </a:r>
            <a:r>
              <a:rPr lang="en-US" dirty="0" smtClean="0"/>
              <a:t> : Basic Laboratory Safety Training and Certification – Any individual who works in an MSE laboratory needs to obtain this certificate </a:t>
            </a:r>
            <a:r>
              <a:rPr lang="en-US" b="1" dirty="0" smtClean="0">
                <a:solidFill>
                  <a:srgbClr val="7030A0"/>
                </a:solidFill>
              </a:rPr>
              <a:t>once every year</a:t>
            </a:r>
            <a:r>
              <a:rPr lang="en-US" dirty="0" smtClean="0"/>
              <a:t>. The certificate needs to be obtained by satisfactorily completing an </a:t>
            </a:r>
            <a:r>
              <a:rPr lang="en-US" b="1" dirty="0" smtClean="0">
                <a:solidFill>
                  <a:srgbClr val="7030A0"/>
                </a:solidFill>
              </a:rPr>
              <a:t>online quiz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OR</a:t>
            </a:r>
            <a:r>
              <a:rPr lang="en-US" dirty="0" smtClean="0"/>
              <a:t> by </a:t>
            </a:r>
            <a:r>
              <a:rPr lang="en-US" b="1" dirty="0" smtClean="0">
                <a:solidFill>
                  <a:srgbClr val="7030A0"/>
                </a:solidFill>
              </a:rPr>
              <a:t>attending a class room training session.</a:t>
            </a:r>
          </a:p>
          <a:p>
            <a:r>
              <a:rPr lang="en-US" dirty="0" smtClean="0"/>
              <a:t>The website that administers the quiz also offers a </a:t>
            </a:r>
            <a:r>
              <a:rPr lang="en-US" b="1" dirty="0" smtClean="0">
                <a:solidFill>
                  <a:srgbClr val="7030A0"/>
                </a:solidFill>
              </a:rPr>
              <a:t>tutorial</a:t>
            </a:r>
            <a:r>
              <a:rPr lang="en-US" dirty="0" smtClean="0"/>
              <a:t> to take the quiz. </a:t>
            </a:r>
            <a:r>
              <a:rPr lang="en-US" b="1" dirty="0">
                <a:solidFill>
                  <a:srgbClr val="FFC000"/>
                </a:solidFill>
              </a:rPr>
              <a:t>You can also attend a 75 minute class room training course as a substitute for online tutorial and certification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7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Right-To-Know Basic Awareness Certification--RTK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program is mandated by the state of Georgia. It is designed to </a:t>
            </a:r>
            <a:r>
              <a:rPr lang="en-US" dirty="0" smtClean="0">
                <a:solidFill>
                  <a:srgbClr val="FF0000"/>
                </a:solidFill>
              </a:rPr>
              <a:t>educate</a:t>
            </a:r>
            <a:r>
              <a:rPr lang="en-US" dirty="0" smtClean="0"/>
              <a:t> all USG employees and </a:t>
            </a:r>
            <a:r>
              <a:rPr lang="en-US" dirty="0" smtClean="0">
                <a:solidFill>
                  <a:srgbClr val="FF0000"/>
                </a:solidFill>
              </a:rPr>
              <a:t>students</a:t>
            </a:r>
            <a:r>
              <a:rPr lang="en-US" dirty="0" smtClean="0"/>
              <a:t> on the importance and benefits of properly recognizing and safely working with </a:t>
            </a:r>
            <a:r>
              <a:rPr lang="en-US" dirty="0" smtClean="0">
                <a:solidFill>
                  <a:srgbClr val="FF0000"/>
                </a:solidFill>
              </a:rPr>
              <a:t>hazardous materials</a:t>
            </a:r>
            <a:r>
              <a:rPr lang="en-US" dirty="0" smtClean="0"/>
              <a:t>. It provides an introduction to the new Global </a:t>
            </a:r>
            <a:r>
              <a:rPr lang="en-US" dirty="0" err="1" smtClean="0"/>
              <a:t>Hazmonized</a:t>
            </a:r>
            <a:r>
              <a:rPr lang="en-US" dirty="0" smtClean="0"/>
              <a:t> System (</a:t>
            </a:r>
            <a:r>
              <a:rPr lang="en-US" dirty="0" smtClean="0">
                <a:solidFill>
                  <a:srgbClr val="FF0000"/>
                </a:solidFill>
              </a:rPr>
              <a:t>GHS</a:t>
            </a:r>
            <a:r>
              <a:rPr lang="en-US" dirty="0" smtClean="0"/>
              <a:t>) requirements with an emphasis on new chemical labels and safety data sheets.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2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Basic Lab Safety (Lab Safety 101)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covers </a:t>
            </a:r>
            <a:r>
              <a:rPr lang="en-US" dirty="0" smtClean="0"/>
              <a:t>most aspects of </a:t>
            </a:r>
            <a:r>
              <a:rPr lang="en-US" dirty="0"/>
              <a:t>basic lab safety including </a:t>
            </a:r>
            <a:r>
              <a:rPr lang="en-US" dirty="0">
                <a:solidFill>
                  <a:srgbClr val="FF0000"/>
                </a:solidFill>
              </a:rPr>
              <a:t>overviews of hazardous materials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spill preparation,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safe lab practices</a:t>
            </a:r>
          </a:p>
        </p:txBody>
      </p:sp>
    </p:spTree>
    <p:extLst>
      <p:ext uri="{BB962C8B-B14F-4D97-AF65-F5344CB8AC3E}">
        <p14:creationId xmlns:p14="http://schemas.microsoft.com/office/powerpoint/2010/main" val="413839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Training Certificates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RTK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7" name="RTK Certificate.jpg">
            <a:hlinkClick r:id="" action="ppaction://media"/>
          </p:cNvPr>
          <p:cNvPicPr>
            <a:picLocks noGrp="1" noChangeAspect="1"/>
          </p:cNvPicPr>
          <p:nvPr>
            <p:ph sz="half" idx="2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55924" y="2362199"/>
            <a:ext cx="3833525" cy="358140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Basic Laboratory Safety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8" name="Certificate-Basic Lab Safety.jpg">
            <a:hlinkClick r:id="" action="ppaction://media"/>
          </p:cNvPr>
          <p:cNvPicPr>
            <a:picLocks noGrp="1" noChangeAspect="1"/>
          </p:cNvPicPr>
          <p:nvPr>
            <p:ph sz="quarter" idx="4"/>
            <a:vide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645025" y="2454274"/>
            <a:ext cx="4041775" cy="3641725"/>
          </a:xfrm>
        </p:spPr>
      </p:pic>
    </p:spTree>
    <p:extLst>
      <p:ext uri="{BB962C8B-B14F-4D97-AF65-F5344CB8AC3E}">
        <p14:creationId xmlns:p14="http://schemas.microsoft.com/office/powerpoint/2010/main" val="414108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Websites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Right-to-know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Online </a:t>
            </a:r>
            <a:r>
              <a:rPr lang="en-US" dirty="0" err="1" smtClean="0"/>
              <a:t>weblink</a:t>
            </a:r>
            <a:r>
              <a:rPr lang="en-US" dirty="0" smtClean="0"/>
              <a:t> for Right-to-know tutorial and quiz:  </a:t>
            </a:r>
            <a:r>
              <a:rPr lang="en-US" sz="3200" dirty="0" smtClean="0">
                <a:solidFill>
                  <a:srgbClr val="0070C0"/>
                </a:solidFill>
              </a:rPr>
              <a:t>http://www.usg.edu/facilities/rtk-ghs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Lab Safety (Lab Safety 101)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The training is available through the Office of Human Resources and can be found at: 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http://www.trains.gatech.edu/courses/index#view-1238</a:t>
            </a:r>
            <a:r>
              <a:rPr lang="en-US" dirty="0" smtClean="0">
                <a:solidFill>
                  <a:srgbClr val="002060"/>
                </a:solidFill>
              </a:rPr>
              <a:t>8</a:t>
            </a:r>
          </a:p>
          <a:p>
            <a:r>
              <a:rPr lang="en-US" sz="1900" b="1" dirty="0"/>
              <a:t>1. Control click on the above link</a:t>
            </a:r>
            <a:endParaRPr lang="en-US" sz="1900" dirty="0"/>
          </a:p>
          <a:p>
            <a:r>
              <a:rPr lang="en-US" sz="1900" b="1" dirty="0"/>
              <a:t>2. Register yourself on the web page</a:t>
            </a:r>
            <a:endParaRPr lang="en-US" sz="1900" dirty="0"/>
          </a:p>
          <a:p>
            <a:r>
              <a:rPr lang="en-US" sz="1900" b="1" dirty="0"/>
              <a:t>3. Search for lab safety 101</a:t>
            </a:r>
            <a:endParaRPr lang="en-US" sz="1900" dirty="0"/>
          </a:p>
          <a:p>
            <a:r>
              <a:rPr lang="en-US" sz="1900" b="1" dirty="0"/>
              <a:t>4. Choose either Firefox or IE Explorer to take the tutorial and quiz</a:t>
            </a:r>
            <a:endParaRPr lang="en-US" sz="1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89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326</Words>
  <Application>Microsoft Office PowerPoint</Application>
  <PresentationFormat>On-screen Show (4:3)</PresentationFormat>
  <Paragraphs>24</Paragraphs>
  <Slides>7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ESSENTIALS OF MSE LAB SAFETY PROGRAM</vt:lpstr>
      <vt:lpstr>MSE SAFETY TRAINING REQUIREMENTS</vt:lpstr>
      <vt:lpstr>MSE SAFETY TRAINING REQUIREMENTS</vt:lpstr>
      <vt:lpstr> Right-To-Know Basic Awareness Certification--RTK </vt:lpstr>
      <vt:lpstr>Basic Lab Safety (Lab Safety 101)</vt:lpstr>
      <vt:lpstr>Training Certificates</vt:lpstr>
      <vt:lpstr>Training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mseuser</cp:lastModifiedBy>
  <cp:revision>8</cp:revision>
  <dcterms:created xsi:type="dcterms:W3CDTF">2016-08-18T14:28:47Z</dcterms:created>
  <dcterms:modified xsi:type="dcterms:W3CDTF">2016-08-18T15:52:59Z</dcterms:modified>
</cp:coreProperties>
</file>